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67" r:id="rId1"/>
  </p:sldMasterIdLst>
  <p:sldIdLst>
    <p:sldId id="265" r:id="rId2"/>
    <p:sldId id="263" r:id="rId3"/>
  </p:sldIdLst>
  <p:sldSz cx="7559675" cy="10691813"/>
  <p:notesSz cx="6735763" cy="9866313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  <p15:guide id="3" orient="horz" pos="147" userDrawn="1">
          <p15:clr>
            <a:srgbClr val="A4A3A4"/>
          </p15:clr>
        </p15:guide>
        <p15:guide id="4" orient="horz" pos="6599" userDrawn="1">
          <p15:clr>
            <a:srgbClr val="A4A3A4"/>
          </p15:clr>
        </p15:guide>
        <p15:guide id="5" pos="158" userDrawn="1">
          <p15:clr>
            <a:srgbClr val="A4A3A4"/>
          </p15:clr>
        </p15:guide>
        <p15:guide id="6" pos="46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BFD8"/>
    <a:srgbClr val="CC3300"/>
    <a:srgbClr val="993300"/>
    <a:srgbClr val="E2931E"/>
    <a:srgbClr val="D09E00"/>
    <a:srgbClr val="E50000"/>
    <a:srgbClr val="81D8D0"/>
    <a:srgbClr val="CC0000"/>
    <a:srgbClr val="EA3049"/>
    <a:srgbClr val="395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82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2678" y="67"/>
      </p:cViewPr>
      <p:guideLst>
        <p:guide orient="horz" pos="3368"/>
        <p:guide pos="2381"/>
        <p:guide orient="horz" pos="147"/>
        <p:guide orient="horz" pos="6599"/>
        <p:guide pos="158"/>
        <p:guide pos="46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1193" y="285113"/>
            <a:ext cx="7257288" cy="10121583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8246" y="1375649"/>
            <a:ext cx="6180034" cy="45618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960" b="1" cap="all" baseline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998" y="6032869"/>
            <a:ext cx="5436530" cy="2164188"/>
          </a:xfrm>
        </p:spPr>
        <p:txBody>
          <a:bodyPr>
            <a:normAutofit/>
          </a:bodyPr>
          <a:lstStyle>
            <a:lvl1pPr marL="0" indent="0" algn="ctr">
              <a:spcBef>
                <a:spcPts val="827"/>
              </a:spcBef>
              <a:buNone/>
              <a:defRPr sz="1488">
                <a:solidFill>
                  <a:srgbClr val="FFFFFF"/>
                </a:solidFill>
              </a:defRPr>
            </a:lvl1pPr>
            <a:lvl2pPr marL="283475" indent="0" algn="ctr">
              <a:buNone/>
              <a:defRPr sz="1488"/>
            </a:lvl2pPr>
            <a:lvl3pPr marL="566951" indent="0" algn="ctr">
              <a:buNone/>
              <a:defRPr sz="1488"/>
            </a:lvl3pPr>
            <a:lvl4pPr marL="850426" indent="0" algn="ctr">
              <a:buNone/>
              <a:defRPr sz="1240"/>
            </a:lvl4pPr>
            <a:lvl5pPr marL="1133902" indent="0" algn="ctr">
              <a:buNone/>
              <a:defRPr sz="1240"/>
            </a:lvl5pPr>
            <a:lvl6pPr marL="1417377" indent="0" algn="ctr">
              <a:buNone/>
              <a:defRPr sz="1240"/>
            </a:lvl6pPr>
            <a:lvl7pPr marL="1700853" indent="0" algn="ctr">
              <a:buNone/>
              <a:defRPr sz="1240"/>
            </a:lvl7pPr>
            <a:lvl8pPr marL="1984328" indent="0" algn="ctr">
              <a:buNone/>
              <a:defRPr sz="1240"/>
            </a:lvl8pPr>
            <a:lvl9pPr marL="2267803" indent="0" algn="ctr">
              <a:buNone/>
              <a:defRPr sz="1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26873" y="5821098"/>
            <a:ext cx="510278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52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901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1187979"/>
            <a:ext cx="1441063" cy="843465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8720" y="1187979"/>
            <a:ext cx="4606677" cy="843465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716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4チラシテンプレー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図プレースホルダー 22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0"/>
            <a:ext cx="7559675" cy="534511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2"/>
                </a:solidFill>
              </a:defRPr>
            </a:lvl1pPr>
          </a:lstStyle>
          <a:p>
            <a:r>
              <a:rPr kumimoji="1" lang="en-US" altLang="ja-JP"/>
              <a:t>※</a:t>
            </a:r>
            <a:r>
              <a:rPr kumimoji="1" lang="ja-JP" altLang="en-US"/>
              <a:t>画像の挿入</a:t>
            </a:r>
          </a:p>
        </p:txBody>
      </p:sp>
      <p:sp>
        <p:nvSpPr>
          <p:cNvPr id="25" name="テキスト プレースホルダー 24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250825" y="641350"/>
            <a:ext cx="7058025" cy="171132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4800" b="1">
                <a:solidFill>
                  <a:schemeClr val="bg1"/>
                </a:solidFill>
                <a:effectLst>
                  <a:glow rad="101600">
                    <a:schemeClr val="tx2">
                      <a:alpha val="60000"/>
                    </a:schemeClr>
                  </a:glow>
                </a:effectLst>
              </a:defRPr>
            </a:lvl1pPr>
          </a:lstStyle>
          <a:p>
            <a:pPr lvl="0"/>
            <a:r>
              <a:rPr kumimoji="1" lang="en-US" altLang="ja-JP"/>
              <a:t>※</a:t>
            </a:r>
            <a:r>
              <a:rPr kumimoji="1" lang="ja-JP" altLang="en-US"/>
              <a:t>キャッチフレーズ</a:t>
            </a:r>
          </a:p>
        </p:txBody>
      </p:sp>
      <p:sp>
        <p:nvSpPr>
          <p:cNvPr id="27" name="テキスト プレースホルダー 26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250825" y="4797793"/>
            <a:ext cx="7058025" cy="1094640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3600" b="1"/>
            </a:lvl1pPr>
          </a:lstStyle>
          <a:p>
            <a:pPr lvl="0"/>
            <a:r>
              <a:rPr kumimoji="1" lang="en-US" altLang="ja-JP"/>
              <a:t>※</a:t>
            </a:r>
            <a:r>
              <a:rPr kumimoji="1" lang="ja-JP" altLang="en-US"/>
              <a:t>タイトル</a:t>
            </a:r>
          </a:p>
        </p:txBody>
      </p:sp>
      <p:sp>
        <p:nvSpPr>
          <p:cNvPr id="29" name="テキスト プレースホルダー 28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50825" y="5892433"/>
            <a:ext cx="7058025" cy="698867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pPr lvl="0"/>
            <a:r>
              <a:rPr kumimoji="1" lang="en-US" altLang="ja-JP"/>
              <a:t>※</a:t>
            </a:r>
            <a:r>
              <a:rPr kumimoji="1" lang="ja-JP" altLang="en-US"/>
              <a:t>概要コピー</a:t>
            </a:r>
          </a:p>
        </p:txBody>
      </p:sp>
      <p:sp>
        <p:nvSpPr>
          <p:cNvPr id="30" name="テキスト プレースホルダー 28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250825" y="6657777"/>
            <a:ext cx="7058025" cy="1132454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特長・必要事項</a:t>
            </a:r>
          </a:p>
        </p:txBody>
      </p:sp>
      <p:sp>
        <p:nvSpPr>
          <p:cNvPr id="31" name="図プレースホルダー 22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250825" y="7856709"/>
            <a:ext cx="2587909" cy="26017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accent2"/>
                </a:solidFill>
              </a:defRPr>
            </a:lvl1pPr>
          </a:lstStyle>
          <a:p>
            <a:r>
              <a:rPr kumimoji="1" lang="en-US" altLang="ja-JP"/>
              <a:t>※</a:t>
            </a:r>
            <a:r>
              <a:rPr kumimoji="1" lang="ja-JP" altLang="en-US"/>
              <a:t>画像の挿入</a:t>
            </a:r>
          </a:p>
        </p:txBody>
      </p:sp>
      <p:sp>
        <p:nvSpPr>
          <p:cNvPr id="33" name="テキスト プレースホルダー 3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2933700" y="7856708"/>
            <a:ext cx="4375150" cy="260174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000"/>
            </a:lvl1pPr>
          </a:lstStyle>
          <a:p>
            <a:pPr lvl="0"/>
            <a:r>
              <a:rPr kumimoji="1" lang="en-US" altLang="ja-JP"/>
              <a:t>※</a:t>
            </a:r>
            <a:r>
              <a:rPr kumimoji="1" lang="ja-JP" altLang="en-US"/>
              <a:t>内容・申込・問い合わせ先など</a:t>
            </a:r>
          </a:p>
        </p:txBody>
      </p:sp>
    </p:spTree>
    <p:extLst>
      <p:ext uri="{BB962C8B-B14F-4D97-AF65-F5344CB8AC3E}">
        <p14:creationId xmlns:p14="http://schemas.microsoft.com/office/powerpoint/2010/main" val="1259474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>
          <p15:clr>
            <a:srgbClr val="FBAE40"/>
          </p15:clr>
        </p15:guide>
        <p15:guide id="2" pos="2381">
          <p15:clr>
            <a:srgbClr val="FBAE40"/>
          </p15:clr>
        </p15:guide>
        <p15:guide id="3" orient="horz" pos="147">
          <p15:clr>
            <a:srgbClr val="FBAE40"/>
          </p15:clr>
        </p15:guide>
        <p15:guide id="4" orient="horz" pos="6588">
          <p15:clr>
            <a:srgbClr val="FBAE40"/>
          </p15:clr>
        </p15:guide>
        <p15:guide id="5" pos="158">
          <p15:clr>
            <a:srgbClr val="FBAE40"/>
          </p15:clr>
        </p15:guide>
        <p15:guide id="6" pos="460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827"/>
              </a:spcBef>
              <a:defRPr/>
            </a:lvl1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2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041" y="1829636"/>
            <a:ext cx="6180034" cy="45618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96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0245" y="6477012"/>
            <a:ext cx="5437296" cy="2126212"/>
          </a:xfrm>
        </p:spPr>
        <p:txBody>
          <a:bodyPr anchor="t">
            <a:normAutofit/>
          </a:bodyPr>
          <a:lstStyle>
            <a:lvl1pPr marL="0" indent="0" algn="ctr">
              <a:buNone/>
              <a:defRPr sz="1488">
                <a:solidFill>
                  <a:schemeClr val="accent1"/>
                </a:solidFill>
              </a:defRPr>
            </a:lvl1pPr>
            <a:lvl2pPr marL="283475" indent="0">
              <a:buNone/>
              <a:defRPr sz="1116">
                <a:solidFill>
                  <a:schemeClr val="tx1">
                    <a:tint val="75000"/>
                  </a:schemeClr>
                </a:solidFill>
              </a:defRPr>
            </a:lvl2pPr>
            <a:lvl3pPr marL="566951" indent="0"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3pPr>
            <a:lvl4pPr marL="850426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4pPr>
            <a:lvl5pPr marL="1133902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5pPr>
            <a:lvl6pPr marL="1417377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6pPr>
            <a:lvl7pPr marL="1700853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7pPr>
            <a:lvl8pPr marL="1984328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8pPr>
            <a:lvl9pPr marL="2267803" indent="0">
              <a:buNone/>
              <a:defRPr sz="8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228448" y="6267928"/>
            <a:ext cx="510278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031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8720" y="3207542"/>
            <a:ext cx="2948273" cy="6272530"/>
          </a:xfrm>
        </p:spPr>
        <p:txBody>
          <a:bodyPr/>
          <a:lstStyle>
            <a:lvl1pPr>
              <a:defRPr sz="1364"/>
            </a:lvl1pPr>
            <a:lvl2pPr>
              <a:defRPr sz="1240"/>
            </a:lvl2pPr>
            <a:lvl3pPr>
              <a:defRPr sz="1116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46" y="3207544"/>
            <a:ext cx="2948273" cy="6272530"/>
          </a:xfrm>
        </p:spPr>
        <p:txBody>
          <a:bodyPr/>
          <a:lstStyle>
            <a:lvl1pPr>
              <a:defRPr sz="1364"/>
            </a:lvl1pPr>
            <a:lvl2pPr>
              <a:defRPr sz="1240"/>
            </a:lvl2pPr>
            <a:lvl3pPr>
              <a:defRPr sz="1116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8547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720" y="3120411"/>
            <a:ext cx="2948273" cy="121173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488" b="1"/>
            </a:lvl1pPr>
            <a:lvl2pPr marL="283475" indent="0">
              <a:buNone/>
              <a:defRPr sz="1240" b="1"/>
            </a:lvl2pPr>
            <a:lvl3pPr marL="566951" indent="0">
              <a:buNone/>
              <a:defRPr sz="1116" b="1"/>
            </a:lvl3pPr>
            <a:lvl4pPr marL="850426" indent="0">
              <a:buNone/>
              <a:defRPr sz="992" b="1"/>
            </a:lvl4pPr>
            <a:lvl5pPr marL="1133902" indent="0">
              <a:buNone/>
              <a:defRPr sz="992" b="1"/>
            </a:lvl5pPr>
            <a:lvl6pPr marL="1417377" indent="0">
              <a:buNone/>
              <a:defRPr sz="992" b="1"/>
            </a:lvl6pPr>
            <a:lvl7pPr marL="1700853" indent="0">
              <a:buNone/>
              <a:defRPr sz="992" b="1"/>
            </a:lvl7pPr>
            <a:lvl8pPr marL="1984328" indent="0">
              <a:buNone/>
              <a:defRPr sz="992" b="1"/>
            </a:lvl8pPr>
            <a:lvl9pPr marL="2267803" indent="0">
              <a:buNone/>
              <a:defRPr sz="99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720" y="4242868"/>
            <a:ext cx="2948273" cy="5274628"/>
          </a:xfrm>
        </p:spPr>
        <p:txBody>
          <a:bodyPr/>
          <a:lstStyle>
            <a:lvl1pPr>
              <a:defRPr sz="1364"/>
            </a:lvl1pPr>
            <a:lvl2pPr>
              <a:defRPr sz="1240"/>
            </a:lvl2pPr>
            <a:lvl3pPr>
              <a:defRPr sz="1116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7214" y="3116546"/>
            <a:ext cx="2948273" cy="1211739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488" b="1"/>
            </a:lvl1pPr>
            <a:lvl2pPr marL="283475" indent="0">
              <a:buNone/>
              <a:defRPr sz="1240" b="1"/>
            </a:lvl2pPr>
            <a:lvl3pPr marL="566951" indent="0">
              <a:buNone/>
              <a:defRPr sz="1116" b="1"/>
            </a:lvl3pPr>
            <a:lvl4pPr marL="850426" indent="0">
              <a:buNone/>
              <a:defRPr sz="992" b="1"/>
            </a:lvl4pPr>
            <a:lvl5pPr marL="1133902" indent="0">
              <a:buNone/>
              <a:defRPr sz="992" b="1"/>
            </a:lvl5pPr>
            <a:lvl6pPr marL="1417377" indent="0">
              <a:buNone/>
              <a:defRPr sz="992" b="1"/>
            </a:lvl6pPr>
            <a:lvl7pPr marL="1700853" indent="0">
              <a:buNone/>
              <a:defRPr sz="992" b="1"/>
            </a:lvl7pPr>
            <a:lvl8pPr marL="1984328" indent="0">
              <a:buNone/>
              <a:defRPr sz="992" b="1"/>
            </a:lvl8pPr>
            <a:lvl9pPr marL="2267803" indent="0">
              <a:buNone/>
              <a:defRPr sz="99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87214" y="4239499"/>
            <a:ext cx="2948273" cy="5274628"/>
          </a:xfrm>
        </p:spPr>
        <p:txBody>
          <a:bodyPr/>
          <a:lstStyle>
            <a:lvl1pPr>
              <a:defRPr sz="1364"/>
            </a:lvl1pPr>
            <a:lvl2pPr>
              <a:defRPr sz="1240"/>
            </a:lvl2pPr>
            <a:lvl3pPr>
              <a:defRPr sz="1116"/>
            </a:lvl3pPr>
            <a:lvl4pPr>
              <a:defRPr sz="992"/>
            </a:lvl4pPr>
            <a:lvl5pPr>
              <a:defRPr sz="992"/>
            </a:lvl5pPr>
            <a:lvl6pPr>
              <a:defRPr sz="992"/>
            </a:lvl6pPr>
            <a:lvl7pPr>
              <a:defRPr sz="992"/>
            </a:lvl7pPr>
            <a:lvl8pPr>
              <a:defRPr sz="992"/>
            </a:lvl8pPr>
            <a:lvl9pPr>
              <a:defRPr sz="9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0981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73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60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720" y="1710690"/>
            <a:ext cx="2343499" cy="2708593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48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3853" y="1710690"/>
            <a:ext cx="3430656" cy="7270433"/>
          </a:xfrm>
        </p:spPr>
        <p:txBody>
          <a:bodyPr/>
          <a:lstStyle>
            <a:lvl1pPr>
              <a:defRPr sz="1984"/>
            </a:lvl1pPr>
            <a:lvl2pPr>
              <a:defRPr sz="1736"/>
            </a:lvl2pPr>
            <a:lvl3pPr>
              <a:defRPr sz="1488"/>
            </a:lvl3pPr>
            <a:lvl4pPr>
              <a:defRPr sz="1240"/>
            </a:lvl4pPr>
            <a:lvl5pPr>
              <a:defRPr sz="1240"/>
            </a:lvl5pPr>
            <a:lvl6pPr>
              <a:defRPr sz="1240"/>
            </a:lvl6pPr>
            <a:lvl7pPr>
              <a:defRPr sz="1240"/>
            </a:lvl7pPr>
            <a:lvl8pPr>
              <a:defRPr sz="1240"/>
            </a:lvl8pPr>
            <a:lvl9pPr>
              <a:defRPr sz="124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720" y="4419283"/>
            <a:ext cx="2343499" cy="456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61"/>
              </a:spcBef>
              <a:buNone/>
              <a:defRPr sz="1054"/>
            </a:lvl1pPr>
            <a:lvl2pPr marL="283475" indent="0">
              <a:buNone/>
              <a:defRPr sz="744"/>
            </a:lvl2pPr>
            <a:lvl3pPr marL="566951" indent="0">
              <a:buNone/>
              <a:defRPr sz="620"/>
            </a:lvl3pPr>
            <a:lvl4pPr marL="850426" indent="0">
              <a:buNone/>
              <a:defRPr sz="558"/>
            </a:lvl4pPr>
            <a:lvl5pPr marL="1133902" indent="0">
              <a:buNone/>
              <a:defRPr sz="558"/>
            </a:lvl5pPr>
            <a:lvl6pPr marL="1417377" indent="0">
              <a:buNone/>
              <a:defRPr sz="558"/>
            </a:lvl6pPr>
            <a:lvl7pPr marL="1700853" indent="0">
              <a:buNone/>
              <a:defRPr sz="558"/>
            </a:lvl7pPr>
            <a:lvl8pPr marL="1984328" indent="0">
              <a:buNone/>
              <a:defRPr sz="558"/>
            </a:lvl8pPr>
            <a:lvl9pPr marL="2267803" indent="0">
              <a:buNone/>
              <a:defRPr sz="55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26691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720" y="1710690"/>
            <a:ext cx="2343499" cy="2708593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48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22741" y="1667922"/>
            <a:ext cx="3519997" cy="724192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736"/>
            </a:lvl1pPr>
            <a:lvl2pPr marL="283475" indent="0">
              <a:buNone/>
              <a:defRPr sz="1736"/>
            </a:lvl2pPr>
            <a:lvl3pPr marL="566951" indent="0">
              <a:buNone/>
              <a:defRPr sz="1488"/>
            </a:lvl3pPr>
            <a:lvl4pPr marL="850426" indent="0">
              <a:buNone/>
              <a:defRPr sz="1240"/>
            </a:lvl4pPr>
            <a:lvl5pPr marL="1133902" indent="0">
              <a:buNone/>
              <a:defRPr sz="1240"/>
            </a:lvl5pPr>
            <a:lvl6pPr marL="1417377" indent="0">
              <a:buNone/>
              <a:defRPr sz="1240"/>
            </a:lvl6pPr>
            <a:lvl7pPr marL="1700853" indent="0">
              <a:buNone/>
              <a:defRPr sz="1240"/>
            </a:lvl7pPr>
            <a:lvl8pPr marL="1984328" indent="0">
              <a:buNone/>
              <a:defRPr sz="1240"/>
            </a:lvl8pPr>
            <a:lvl9pPr marL="2267803" indent="0">
              <a:buNone/>
              <a:defRPr sz="124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720" y="4419283"/>
            <a:ext cx="2343499" cy="449056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61"/>
              </a:spcBef>
              <a:buNone/>
              <a:defRPr sz="1054"/>
            </a:lvl1pPr>
            <a:lvl2pPr marL="283475" indent="0">
              <a:buNone/>
              <a:defRPr sz="744"/>
            </a:lvl2pPr>
            <a:lvl3pPr marL="566951" indent="0">
              <a:buNone/>
              <a:defRPr sz="620"/>
            </a:lvl3pPr>
            <a:lvl4pPr marL="850426" indent="0">
              <a:buNone/>
              <a:defRPr sz="558"/>
            </a:lvl4pPr>
            <a:lvl5pPr marL="1133902" indent="0">
              <a:buNone/>
              <a:defRPr sz="558"/>
            </a:lvl5pPr>
            <a:lvl6pPr marL="1417377" indent="0">
              <a:buNone/>
              <a:defRPr sz="558"/>
            </a:lvl6pPr>
            <a:lvl7pPr marL="1700853" indent="0">
              <a:buNone/>
              <a:defRPr sz="558"/>
            </a:lvl7pPr>
            <a:lvl8pPr marL="1984328" indent="0">
              <a:buNone/>
              <a:defRPr sz="558"/>
            </a:lvl8pPr>
            <a:lvl9pPr marL="2267803" indent="0">
              <a:buNone/>
              <a:defRPr sz="558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7959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1194" y="285115"/>
            <a:ext cx="7257288" cy="10121583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8719" y="950383"/>
            <a:ext cx="6123337" cy="2114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721" y="3207544"/>
            <a:ext cx="6121694" cy="62962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8717" y="9703124"/>
            <a:ext cx="1444148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7">
                <a:solidFill>
                  <a:schemeClr val="accent1"/>
                </a:solidFill>
              </a:defRPr>
            </a:lvl1pPr>
          </a:lstStyle>
          <a:p>
            <a:fld id="{57F36541-CEA9-4AE5-A96B-BD47ECC165B0}" type="datetimeFigureOut">
              <a:rPr kumimoji="1" lang="ja-JP" altLang="en-US" smtClean="0"/>
              <a:t>2025/12/3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8678" y="9703124"/>
            <a:ext cx="2925266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7">
                <a:solidFill>
                  <a:schemeClr val="accent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84795" y="9703124"/>
            <a:ext cx="105794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7">
                <a:solidFill>
                  <a:schemeClr val="accent1"/>
                </a:solidFill>
              </a:defRPr>
            </a:lvl1pPr>
          </a:lstStyle>
          <a:p>
            <a:fld id="{DC76915E-916E-4828-BEE5-E5A105D9D1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373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8" r:id="rId1"/>
    <p:sldLayoutId id="2147484469" r:id="rId2"/>
    <p:sldLayoutId id="2147484470" r:id="rId3"/>
    <p:sldLayoutId id="2147484471" r:id="rId4"/>
    <p:sldLayoutId id="2147484472" r:id="rId5"/>
    <p:sldLayoutId id="2147484473" r:id="rId6"/>
    <p:sldLayoutId id="2147484474" r:id="rId7"/>
    <p:sldLayoutId id="2147484475" r:id="rId8"/>
    <p:sldLayoutId id="2147484476" r:id="rId9"/>
    <p:sldLayoutId id="2147484477" r:id="rId10"/>
    <p:sldLayoutId id="2147484478" r:id="rId11"/>
    <p:sldLayoutId id="2147484479" r:id="rId12"/>
  </p:sldLayoutIdLst>
  <p:txStyles>
    <p:titleStyle>
      <a:lvl1pPr algn="l" defTabSz="566951" rtl="0" eaLnBrk="1" latinLnBrk="0" hangingPunct="1">
        <a:lnSpc>
          <a:spcPct val="90000"/>
        </a:lnSpc>
        <a:spcBef>
          <a:spcPct val="0"/>
        </a:spcBef>
        <a:buNone/>
        <a:defRPr kumimoji="1" sz="3307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41738" indent="-113390" algn="l" defTabSz="566951" rtl="0" eaLnBrk="1" latinLnBrk="0" hangingPunct="1">
        <a:lnSpc>
          <a:spcPct val="90000"/>
        </a:lnSpc>
        <a:spcBef>
          <a:spcPts val="827"/>
        </a:spcBef>
        <a:buClr>
          <a:schemeClr val="accent1"/>
        </a:buClr>
        <a:buSzPct val="80000"/>
        <a:buFont typeface="Corbel" pitchFamily="34" charset="0"/>
        <a:buChar char="•"/>
        <a:defRPr kumimoji="1" sz="1653" kern="1200">
          <a:solidFill>
            <a:schemeClr val="accent1"/>
          </a:solidFill>
          <a:latin typeface="+mn-lt"/>
          <a:ea typeface="+mn-ea"/>
          <a:cs typeface="+mn-cs"/>
        </a:defRPr>
      </a:lvl1pPr>
      <a:lvl2pPr marL="283475" indent="-113390" algn="l" defTabSz="566951" rtl="0" eaLnBrk="1" latinLnBrk="0" hangingPunct="1">
        <a:lnSpc>
          <a:spcPct val="90000"/>
        </a:lnSpc>
        <a:spcBef>
          <a:spcPts val="124"/>
        </a:spcBef>
        <a:spcAft>
          <a:spcPts val="248"/>
        </a:spcAft>
        <a:buClr>
          <a:schemeClr val="accent1"/>
        </a:buClr>
        <a:buSzPct val="80000"/>
        <a:buFont typeface="Corbel" pitchFamily="34" charset="0"/>
        <a:buChar char="•"/>
        <a:defRPr kumimoji="1" sz="1488" kern="1200">
          <a:solidFill>
            <a:schemeClr val="accent1"/>
          </a:solidFill>
          <a:latin typeface="+mn-lt"/>
          <a:ea typeface="+mn-ea"/>
          <a:cs typeface="+mn-cs"/>
        </a:defRPr>
      </a:lvl2pPr>
      <a:lvl3pPr marL="453561" indent="-113390" algn="l" defTabSz="566951" rtl="0" eaLnBrk="1" latinLnBrk="0" hangingPunct="1">
        <a:lnSpc>
          <a:spcPct val="90000"/>
        </a:lnSpc>
        <a:spcBef>
          <a:spcPts val="124"/>
        </a:spcBef>
        <a:spcAft>
          <a:spcPts val="248"/>
        </a:spcAft>
        <a:buClr>
          <a:schemeClr val="accent1"/>
        </a:buClr>
        <a:buSzPct val="80000"/>
        <a:buFont typeface="Corbel" pitchFamily="34" charset="0"/>
        <a:buChar char="•"/>
        <a:defRPr kumimoji="1" sz="1323" kern="1200">
          <a:solidFill>
            <a:schemeClr val="accent1"/>
          </a:solidFill>
          <a:latin typeface="+mn-lt"/>
          <a:ea typeface="+mn-ea"/>
          <a:cs typeface="+mn-cs"/>
        </a:defRPr>
      </a:lvl3pPr>
      <a:lvl4pPr marL="623646" indent="-113390" algn="l" defTabSz="566951" rtl="0" eaLnBrk="1" latinLnBrk="0" hangingPunct="1">
        <a:lnSpc>
          <a:spcPct val="90000"/>
        </a:lnSpc>
        <a:spcBef>
          <a:spcPts val="124"/>
        </a:spcBef>
        <a:spcAft>
          <a:spcPts val="248"/>
        </a:spcAft>
        <a:buClr>
          <a:schemeClr val="accent1"/>
        </a:buClr>
        <a:buSzPct val="80000"/>
        <a:buFont typeface="Corbel" pitchFamily="34" charset="0"/>
        <a:buChar char="•"/>
        <a:defRPr kumimoji="1" sz="1157" kern="1200">
          <a:solidFill>
            <a:schemeClr val="accent1"/>
          </a:solidFill>
          <a:latin typeface="+mn-lt"/>
          <a:ea typeface="+mn-ea"/>
          <a:cs typeface="+mn-cs"/>
        </a:defRPr>
      </a:lvl4pPr>
      <a:lvl5pPr marL="760663" indent="-113390" algn="l" defTabSz="566951" rtl="0" eaLnBrk="1" latinLnBrk="0" hangingPunct="1">
        <a:lnSpc>
          <a:spcPct val="90000"/>
        </a:lnSpc>
        <a:spcBef>
          <a:spcPts val="124"/>
        </a:spcBef>
        <a:spcAft>
          <a:spcPts val="248"/>
        </a:spcAft>
        <a:buClr>
          <a:schemeClr val="accent1"/>
        </a:buClr>
        <a:buSzPct val="80000"/>
        <a:buFont typeface="Corbel" pitchFamily="34" charset="0"/>
        <a:buChar char="•"/>
        <a:defRPr kumimoji="1" sz="1157" kern="1200">
          <a:solidFill>
            <a:schemeClr val="accent1"/>
          </a:solidFill>
          <a:latin typeface="+mn-lt"/>
          <a:ea typeface="+mn-ea"/>
          <a:cs typeface="+mn-cs"/>
        </a:defRPr>
      </a:lvl5pPr>
      <a:lvl6pPr marL="909370" indent="-141738" algn="l" defTabSz="566951" rtl="0" eaLnBrk="1" latinLnBrk="0" hangingPunct="1">
        <a:lnSpc>
          <a:spcPct val="90000"/>
        </a:lnSpc>
        <a:spcBef>
          <a:spcPts val="124"/>
        </a:spcBef>
        <a:spcAft>
          <a:spcPts val="248"/>
        </a:spcAft>
        <a:buClr>
          <a:schemeClr val="accent1"/>
        </a:buClr>
        <a:buSzPct val="80000"/>
        <a:buFont typeface="Corbel" pitchFamily="34" charset="0"/>
        <a:buChar char="•"/>
        <a:defRPr kumimoji="1" sz="1157" kern="1200">
          <a:solidFill>
            <a:schemeClr val="accent1"/>
          </a:solidFill>
          <a:latin typeface="+mn-lt"/>
          <a:ea typeface="+mn-ea"/>
          <a:cs typeface="+mn-cs"/>
        </a:defRPr>
      </a:lvl6pPr>
      <a:lvl7pPr marL="1074710" indent="-141738" algn="l" defTabSz="566951" rtl="0" eaLnBrk="1" latinLnBrk="0" hangingPunct="1">
        <a:lnSpc>
          <a:spcPct val="90000"/>
        </a:lnSpc>
        <a:spcBef>
          <a:spcPts val="124"/>
        </a:spcBef>
        <a:spcAft>
          <a:spcPts val="248"/>
        </a:spcAft>
        <a:buClr>
          <a:schemeClr val="accent1"/>
        </a:buClr>
        <a:buSzPct val="80000"/>
        <a:buFont typeface="Corbel" pitchFamily="34" charset="0"/>
        <a:buChar char="•"/>
        <a:defRPr kumimoji="1" sz="1157" kern="1200">
          <a:solidFill>
            <a:schemeClr val="accent1"/>
          </a:solidFill>
          <a:latin typeface="+mn-lt"/>
          <a:ea typeface="+mn-ea"/>
          <a:cs typeface="+mn-cs"/>
        </a:defRPr>
      </a:lvl7pPr>
      <a:lvl8pPr marL="1240050" indent="-141738" algn="l" defTabSz="566951" rtl="0" eaLnBrk="1" latinLnBrk="0" hangingPunct="1">
        <a:lnSpc>
          <a:spcPct val="90000"/>
        </a:lnSpc>
        <a:spcBef>
          <a:spcPts val="124"/>
        </a:spcBef>
        <a:spcAft>
          <a:spcPts val="248"/>
        </a:spcAft>
        <a:buClr>
          <a:schemeClr val="accent1"/>
        </a:buClr>
        <a:buSzPct val="80000"/>
        <a:buFont typeface="Corbel" pitchFamily="34" charset="0"/>
        <a:buChar char="•"/>
        <a:defRPr kumimoji="1" sz="1157" kern="1200">
          <a:solidFill>
            <a:schemeClr val="accent1"/>
          </a:solidFill>
          <a:latin typeface="+mn-lt"/>
          <a:ea typeface="+mn-ea"/>
          <a:cs typeface="+mn-cs"/>
        </a:defRPr>
      </a:lvl8pPr>
      <a:lvl9pPr marL="1405390" indent="-141738" algn="l" defTabSz="566951" rtl="0" eaLnBrk="1" latinLnBrk="0" hangingPunct="1">
        <a:lnSpc>
          <a:spcPct val="90000"/>
        </a:lnSpc>
        <a:spcBef>
          <a:spcPts val="124"/>
        </a:spcBef>
        <a:spcAft>
          <a:spcPts val="248"/>
        </a:spcAft>
        <a:buClr>
          <a:schemeClr val="accent1"/>
        </a:buClr>
        <a:buSzPct val="80000"/>
        <a:buFont typeface="Corbel" pitchFamily="34" charset="0"/>
        <a:buChar char="•"/>
        <a:defRPr kumimoji="1" sz="1157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6695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1pPr>
      <a:lvl2pPr marL="283475" algn="l" defTabSz="56695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2pPr>
      <a:lvl3pPr marL="566951" algn="l" defTabSz="56695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3pPr>
      <a:lvl4pPr marL="850426" algn="l" defTabSz="56695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4pPr>
      <a:lvl5pPr marL="1133902" algn="l" defTabSz="56695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5pPr>
      <a:lvl6pPr marL="1417377" algn="l" defTabSz="56695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6pPr>
      <a:lvl7pPr marL="1700853" algn="l" defTabSz="56695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7pPr>
      <a:lvl8pPr marL="1984328" algn="l" defTabSz="56695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8pPr>
      <a:lvl9pPr marL="2267803" algn="l" defTabSz="566951" rtl="0" eaLnBrk="1" latinLnBrk="0" hangingPunct="1">
        <a:defRPr kumimoji="1" sz="11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tm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>
            <a:extLst>
              <a:ext uri="{FF2B5EF4-FFF2-40B4-BE49-F238E27FC236}">
                <a16:creationId xmlns:a16="http://schemas.microsoft.com/office/drawing/2014/main" id="{FF5F0E46-0975-E910-DE45-82EB5A1AEE9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4FCF7"/>
              </a:clrFrom>
              <a:clrTo>
                <a:srgbClr val="F4FCF7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96" y="280982"/>
            <a:ext cx="1543765" cy="103701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9" name="テキスト ボックス 8"/>
          <p:cNvSpPr txBox="1"/>
          <p:nvPr/>
        </p:nvSpPr>
        <p:spPr>
          <a:xfrm>
            <a:off x="496918" y="4270475"/>
            <a:ext cx="575585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≪スケジュール≫</a:t>
            </a:r>
            <a:endParaRPr kumimoji="1" lang="en-US" altLang="ja-JP" b="1" dirty="0"/>
          </a:p>
          <a:p>
            <a:r>
              <a:rPr lang="ja-JP" altLang="en-US" b="1" dirty="0"/>
              <a:t>　　</a:t>
            </a:r>
            <a:r>
              <a:rPr lang="en-US" altLang="ja-JP" sz="2400" b="1" dirty="0"/>
              <a:t>12:50</a:t>
            </a:r>
            <a:r>
              <a:rPr lang="ja-JP" altLang="en-US" b="1" dirty="0"/>
              <a:t>　正面玄関にお集まりください</a:t>
            </a:r>
            <a:endParaRPr kumimoji="1" lang="ja-JP" altLang="en-US" b="1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24516" y="8291755"/>
            <a:ext cx="66818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＊持ち物等詳細は、申し込み後メールでお伝えします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4035ECC5-B03F-4542-91C6-E6CA55F445B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947" y="838190"/>
            <a:ext cx="1145980" cy="1506806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16540" y="2338225"/>
            <a:ext cx="7543135" cy="2240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日時　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2026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21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土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22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23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   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水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19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時間　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〜</a:t>
            </a:r>
            <a:r>
              <a:rPr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時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00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定員　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名（看護大学・看護学校在学中の方）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</a:t>
            </a:r>
            <a:r>
              <a:rPr lang="ja-JP" altLang="en-US" sz="18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締切　各日程　</a:t>
            </a:r>
            <a:r>
              <a:rPr lang="en-US" altLang="ja-JP" sz="18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1800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日前</a:t>
            </a:r>
            <a:endParaRPr kumimoji="1" lang="en-US" altLang="ja-JP" sz="1800" u="sng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A9A9D66C-C733-7F27-2F74-DE7ACD0D3D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463767"/>
              </p:ext>
            </p:extLst>
          </p:nvPr>
        </p:nvGraphicFramePr>
        <p:xfrm>
          <a:off x="179196" y="4941365"/>
          <a:ext cx="7136004" cy="33372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48316">
                  <a:extLst>
                    <a:ext uri="{9D8B030D-6E8A-4147-A177-3AD203B41FA5}">
                      <a16:colId xmlns:a16="http://schemas.microsoft.com/office/drawing/2014/main" val="1549783283"/>
                    </a:ext>
                  </a:extLst>
                </a:gridCol>
                <a:gridCol w="3987688">
                  <a:extLst>
                    <a:ext uri="{9D8B030D-6E8A-4147-A177-3AD203B41FA5}">
                      <a16:colId xmlns:a16="http://schemas.microsoft.com/office/drawing/2014/main" val="1980848128"/>
                    </a:ext>
                  </a:extLst>
                </a:gridCol>
              </a:tblGrid>
              <a:tr h="3613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時間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内容</a:t>
                      </a:r>
                      <a:endParaRPr kumimoji="1" lang="ja-JP" altLang="en-US" sz="16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82211"/>
                  </a:ext>
                </a:extLst>
              </a:tr>
              <a:tr h="405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13:00</a:t>
                      </a:r>
                      <a:r>
                        <a:rPr kumimoji="1" lang="ja-JP" altLang="en-US" sz="2400" dirty="0"/>
                        <a:t>～</a:t>
                      </a:r>
                      <a:r>
                        <a:rPr kumimoji="1" lang="en-US" altLang="ja-JP" sz="2400" dirty="0"/>
                        <a:t>13:10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受付・更衣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4939127"/>
                  </a:ext>
                </a:extLst>
              </a:tr>
              <a:tr h="405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13:10</a:t>
                      </a:r>
                      <a:r>
                        <a:rPr kumimoji="1" lang="ja-JP" altLang="en-US" sz="2400" dirty="0"/>
                        <a:t>～</a:t>
                      </a:r>
                      <a:r>
                        <a:rPr kumimoji="1" lang="en-US" altLang="ja-JP" sz="2400" dirty="0"/>
                        <a:t>13:20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病院概要・院内教育の説明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493951"/>
                  </a:ext>
                </a:extLst>
              </a:tr>
              <a:tr h="405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13:20</a:t>
                      </a:r>
                      <a:r>
                        <a:rPr kumimoji="1" lang="ja-JP" altLang="en-US" sz="2400" dirty="0"/>
                        <a:t>～</a:t>
                      </a:r>
                      <a:r>
                        <a:rPr kumimoji="1" lang="en-US" altLang="ja-JP" sz="2400" dirty="0"/>
                        <a:t>13:40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病院見学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467298"/>
                  </a:ext>
                </a:extLst>
              </a:tr>
              <a:tr h="405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13:40</a:t>
                      </a:r>
                      <a:r>
                        <a:rPr kumimoji="1" lang="ja-JP" altLang="en-US" sz="2400" dirty="0"/>
                        <a:t>～</a:t>
                      </a:r>
                      <a:r>
                        <a:rPr kumimoji="1" lang="en-US" altLang="ja-JP" sz="2400" dirty="0"/>
                        <a:t>14:10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　　病棟見学　①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842454"/>
                  </a:ext>
                </a:extLst>
              </a:tr>
              <a:tr h="40525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14:10</a:t>
                      </a:r>
                      <a:r>
                        <a:rPr kumimoji="1" lang="ja-JP" altLang="en-US" sz="2400" dirty="0"/>
                        <a:t>～</a:t>
                      </a:r>
                      <a:r>
                        <a:rPr kumimoji="1" lang="en-US" altLang="ja-JP" sz="2400" dirty="0"/>
                        <a:t>14:40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　　病棟見学　②</a:t>
                      </a:r>
                      <a:endParaRPr kumimoji="1" lang="ja-JP" altLang="en-US" sz="18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634636"/>
                  </a:ext>
                </a:extLst>
              </a:tr>
              <a:tr h="6898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/>
                        <a:t>14:40</a:t>
                      </a:r>
                      <a:r>
                        <a:rPr kumimoji="1" lang="ja-JP" altLang="en-US" sz="2400" dirty="0"/>
                        <a:t>～</a:t>
                      </a:r>
                      <a:r>
                        <a:rPr kumimoji="1" lang="en-US" altLang="ja-JP" sz="2400" dirty="0"/>
                        <a:t>15:00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先輩ナースとの交流会・質疑応答</a:t>
                      </a:r>
                      <a:endParaRPr kumimoji="1" lang="en-US" altLang="ja-JP" sz="1800" b="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800" b="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アンケート・更衣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473917"/>
                  </a:ext>
                </a:extLst>
              </a:tr>
            </a:tbl>
          </a:graphicData>
        </a:graphic>
      </p:graphicFrame>
      <p:sp>
        <p:nvSpPr>
          <p:cNvPr id="8" name="角丸四角形 25">
            <a:extLst>
              <a:ext uri="{FF2B5EF4-FFF2-40B4-BE49-F238E27FC236}">
                <a16:creationId xmlns:a16="http://schemas.microsoft.com/office/drawing/2014/main" id="{42DE2B91-A9D3-6D90-5944-E7E4F3C32C60}"/>
              </a:ext>
            </a:extLst>
          </p:cNvPr>
          <p:cNvSpPr/>
          <p:nvPr/>
        </p:nvSpPr>
        <p:spPr>
          <a:xfrm>
            <a:off x="3653179" y="8982015"/>
            <a:ext cx="3821326" cy="1409579"/>
          </a:xfrm>
          <a:prstGeom prst="roundRect">
            <a:avLst/>
          </a:prstGeom>
          <a:noFill/>
          <a:ln cmpd="dbl">
            <a:solidFill>
              <a:srgbClr val="993300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1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kumimoji="1" lang="en-US" altLang="ja-JP" sz="1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【</a:t>
            </a:r>
            <a:r>
              <a:rPr kumimoji="1"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お問い合わせ</a:t>
            </a:r>
            <a:r>
              <a:rPr kumimoji="1" lang="en-US" altLang="ja-JP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】</a:t>
            </a:r>
          </a:p>
          <a:p>
            <a:r>
              <a:rPr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独立行政法人国立病院機構新潟病院</a:t>
            </a:r>
            <a:endParaRPr kumimoji="1" lang="en-US" altLang="ja-JP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副看護部長　畑　由美子</a:t>
            </a:r>
            <a:endParaRPr lang="en-US" altLang="ja-JP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〒</a:t>
            </a:r>
            <a:r>
              <a:rPr lang="en-US" altLang="ja-JP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945-8585</a:t>
            </a:r>
            <a:r>
              <a:rPr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新潟県柏崎市赤坂町</a:t>
            </a:r>
            <a:r>
              <a:rPr lang="en-US" altLang="ja-JP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  <a:r>
              <a:rPr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番</a:t>
            </a:r>
            <a:r>
              <a:rPr lang="en-US" altLang="ja-JP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52</a:t>
            </a:r>
            <a:r>
              <a:rPr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号</a:t>
            </a:r>
            <a:endParaRPr lang="en-US" altLang="ja-JP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</a:t>
            </a:r>
            <a:r>
              <a:rPr lang="en-US" altLang="ja-JP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TEL</a:t>
            </a:r>
            <a:r>
              <a:rPr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en-US" altLang="ja-JP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0257-22-2126</a:t>
            </a:r>
          </a:p>
          <a:p>
            <a:r>
              <a:rPr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　　　　</a:t>
            </a:r>
            <a:r>
              <a:rPr lang="en-US" altLang="ja-JP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E-mail</a:t>
            </a:r>
            <a:r>
              <a:rPr lang="ja-JP" altLang="en-US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：</a:t>
            </a:r>
            <a:r>
              <a:rPr lang="en-US" altLang="ja-JP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hata.yumiko.tq@mail.hosp.go.jp</a:t>
            </a:r>
          </a:p>
          <a:p>
            <a:endParaRPr lang="en-US" altLang="ja-JP" sz="11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B8C66F-C3AF-B98A-52B5-3325E0FA858E}"/>
              </a:ext>
            </a:extLst>
          </p:cNvPr>
          <p:cNvSpPr/>
          <p:nvPr/>
        </p:nvSpPr>
        <p:spPr>
          <a:xfrm>
            <a:off x="174141" y="8552999"/>
            <a:ext cx="1440180" cy="6442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u="sng" dirty="0"/>
              <a:t>新潟病院　</a:t>
            </a:r>
            <a:endParaRPr kumimoji="1" lang="en-US" altLang="ja-JP" sz="1100" u="sng" dirty="0"/>
          </a:p>
          <a:p>
            <a:pPr algn="ctr"/>
            <a:r>
              <a:rPr kumimoji="1" lang="ja-JP" altLang="en-US" sz="1100" u="sng" dirty="0"/>
              <a:t>看護部</a:t>
            </a:r>
            <a:r>
              <a:rPr kumimoji="1" lang="en-US" altLang="ja-JP" sz="1100" u="sng" dirty="0"/>
              <a:t>HP</a:t>
            </a:r>
            <a:endParaRPr kumimoji="1" lang="ja-JP" altLang="en-US" sz="1100" u="sng" dirty="0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5A8CFD40-F465-F7A3-FE85-42EC6BFFCCFC}"/>
              </a:ext>
            </a:extLst>
          </p:cNvPr>
          <p:cNvSpPr/>
          <p:nvPr/>
        </p:nvSpPr>
        <p:spPr>
          <a:xfrm>
            <a:off x="1315745" y="320269"/>
            <a:ext cx="5709255" cy="1231900"/>
          </a:xfrm>
          <a:prstGeom prst="roundRect">
            <a:avLst>
              <a:gd name="adj" fmla="val 10417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独立行政法人国立病院機構　</a:t>
            </a:r>
            <a:r>
              <a:rPr kumimoji="1" lang="ja-JP" altLang="en-US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新潟病院</a:t>
            </a:r>
            <a:r>
              <a:rPr lang="ja-JP" altLang="en-US" sz="4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病棟見学会</a:t>
            </a:r>
            <a:endParaRPr kumimoji="1" lang="ja-JP" altLang="en-US" sz="4000" b="1" dirty="0">
              <a:solidFill>
                <a:srgbClr val="CC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89725C2-589C-F851-0DEC-6C809ADFBD1F}"/>
              </a:ext>
            </a:extLst>
          </p:cNvPr>
          <p:cNvSpPr/>
          <p:nvPr/>
        </p:nvSpPr>
        <p:spPr>
          <a:xfrm>
            <a:off x="1722961" y="8559713"/>
            <a:ext cx="1930218" cy="6442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100" u="sng" dirty="0"/>
              <a:t>病棟見学会申し込み</a:t>
            </a:r>
            <a:endParaRPr lang="en-US" altLang="ja-JP" sz="1100" u="sng" dirty="0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1F5FC27D-5BD9-6B78-0775-A3056E632D03}"/>
              </a:ext>
            </a:extLst>
          </p:cNvPr>
          <p:cNvGrpSpPr/>
          <p:nvPr/>
        </p:nvGrpSpPr>
        <p:grpSpPr>
          <a:xfrm>
            <a:off x="53272" y="9204001"/>
            <a:ext cx="1698410" cy="1284968"/>
            <a:chOff x="9794319" y="8291755"/>
            <a:chExt cx="2121910" cy="1766645"/>
          </a:xfrm>
        </p:grpSpPr>
        <p:sp>
          <p:nvSpPr>
            <p:cNvPr id="6" name="四角形: 角を丸くする 5">
              <a:extLst>
                <a:ext uri="{FF2B5EF4-FFF2-40B4-BE49-F238E27FC236}">
                  <a16:creationId xmlns:a16="http://schemas.microsoft.com/office/drawing/2014/main" id="{4FA5D165-B080-C470-CD16-D9127A5E5F36}"/>
                </a:ext>
              </a:extLst>
            </p:cNvPr>
            <p:cNvSpPr/>
            <p:nvPr/>
          </p:nvSpPr>
          <p:spPr>
            <a:xfrm>
              <a:off x="9794319" y="8291755"/>
              <a:ext cx="2121910" cy="1766645"/>
            </a:xfrm>
            <a:prstGeom prst="roundRect">
              <a:avLst/>
            </a:prstGeom>
            <a:solidFill>
              <a:srgbClr val="E3BFD8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" name="図 4" descr="QR コ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B82CBD2-2DB2-1DA9-E98E-FA7E6FDB148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74224" y="8409974"/>
              <a:ext cx="1562100" cy="1562100"/>
            </a:xfrm>
            <a:prstGeom prst="rect">
              <a:avLst/>
            </a:prstGeom>
          </p:spPr>
        </p:pic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55340703-E77C-D595-C799-8FDE77556F5E}"/>
              </a:ext>
            </a:extLst>
          </p:cNvPr>
          <p:cNvGrpSpPr/>
          <p:nvPr/>
        </p:nvGrpSpPr>
        <p:grpSpPr>
          <a:xfrm>
            <a:off x="1905842" y="9204001"/>
            <a:ext cx="1552017" cy="1296507"/>
            <a:chOff x="10307846" y="7759600"/>
            <a:chExt cx="1564821" cy="1402864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D97F809C-CA1D-1972-9342-29FD7C9AC5DC}"/>
                </a:ext>
              </a:extLst>
            </p:cNvPr>
            <p:cNvSpPr/>
            <p:nvPr/>
          </p:nvSpPr>
          <p:spPr>
            <a:xfrm>
              <a:off x="10307846" y="7759600"/>
              <a:ext cx="1564821" cy="1402864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8" name="図 17" descr="QR コ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02D50D-B621-8BCA-6C46-8283DDDEE12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64073" y="7834849"/>
              <a:ext cx="1252365" cy="12523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88548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517299" y="293296"/>
            <a:ext cx="6520220" cy="788082"/>
          </a:xfrm>
        </p:spPr>
        <p:txBody>
          <a:bodyPr>
            <a:normAutofit fontScale="90000"/>
          </a:bodyPr>
          <a:lstStyle/>
          <a:p>
            <a:pPr algn="ctr"/>
            <a:r>
              <a:rPr lang="ja-JP" altLang="en-US" sz="2000" b="1" dirty="0">
                <a:latin typeface="+mj-ea"/>
              </a:rPr>
              <a:t>独立行政法人国立病院機構新潟病院</a:t>
            </a:r>
            <a:br>
              <a:rPr lang="en-US" altLang="ja-JP" sz="2000" b="1" dirty="0">
                <a:latin typeface="+mj-ea"/>
              </a:rPr>
            </a:br>
            <a:r>
              <a:rPr lang="ja-JP" altLang="en-US" sz="2000" b="1" dirty="0">
                <a:latin typeface="+mj-ea"/>
              </a:rPr>
              <a:t> 就業体験　申込用紙</a:t>
            </a:r>
            <a:br>
              <a:rPr lang="en-US" altLang="ja-JP" sz="2000" b="1" dirty="0">
                <a:latin typeface="+mj-ea"/>
              </a:rPr>
            </a:br>
            <a:r>
              <a:rPr lang="ja-JP" altLang="en-US" sz="1600" b="1" dirty="0">
                <a:latin typeface="+mj-ea"/>
              </a:rPr>
              <a:t>＊メール　または　</a:t>
            </a:r>
            <a:r>
              <a:rPr lang="en-US" altLang="ja-JP" sz="1800" b="1" dirty="0">
                <a:latin typeface="+mj-ea"/>
              </a:rPr>
              <a:t>QR</a:t>
            </a:r>
            <a:r>
              <a:rPr lang="ja-JP" altLang="en-US" sz="1800" b="1" dirty="0">
                <a:latin typeface="+mj-ea"/>
              </a:rPr>
              <a:t>コード</a:t>
            </a:r>
            <a:r>
              <a:rPr lang="ja-JP" altLang="en-US" sz="1600" b="1" dirty="0">
                <a:latin typeface="+mj-ea"/>
              </a:rPr>
              <a:t>で申し込みください</a:t>
            </a:r>
            <a:endParaRPr lang="ja-JP" altLang="en-US" sz="1600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396148"/>
              </p:ext>
            </p:extLst>
          </p:nvPr>
        </p:nvGraphicFramePr>
        <p:xfrm>
          <a:off x="152400" y="1110233"/>
          <a:ext cx="7286625" cy="932904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02733">
                  <a:extLst>
                    <a:ext uri="{9D8B030D-6E8A-4147-A177-3AD203B41FA5}">
                      <a16:colId xmlns:a16="http://schemas.microsoft.com/office/drawing/2014/main" val="2973472345"/>
                    </a:ext>
                  </a:extLst>
                </a:gridCol>
                <a:gridCol w="4783892">
                  <a:extLst>
                    <a:ext uri="{9D8B030D-6E8A-4147-A177-3AD203B41FA5}">
                      <a16:colId xmlns:a16="http://schemas.microsoft.com/office/drawing/2014/main" val="2673251248"/>
                    </a:ext>
                  </a:extLst>
                </a:gridCol>
              </a:tblGrid>
              <a:tr h="325533">
                <a:tc>
                  <a:txBody>
                    <a:bodyPr/>
                    <a:lstStyle/>
                    <a:p>
                      <a:r>
                        <a:rPr kumimoji="1" lang="ja-JP" altLang="en-US" sz="1500" b="0" dirty="0">
                          <a:solidFill>
                            <a:schemeClr val="tx1"/>
                          </a:solidFill>
                        </a:rPr>
                        <a:t>　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925595600"/>
                  </a:ext>
                </a:extLst>
              </a:tr>
              <a:tr h="516085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氏名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311263259"/>
                  </a:ext>
                </a:extLst>
              </a:tr>
              <a:tr h="516085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ふりがな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2675732019"/>
                  </a:ext>
                </a:extLst>
              </a:tr>
              <a:tr h="516085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生年月日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146509092"/>
                  </a:ext>
                </a:extLst>
              </a:tr>
              <a:tr h="516085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年齢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139103537"/>
                  </a:ext>
                </a:extLst>
              </a:tr>
              <a:tr h="516085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学校名（勤務病院名）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2296750508"/>
                  </a:ext>
                </a:extLst>
              </a:tr>
              <a:tr h="516085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学年（勤務経験年数）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289982804"/>
                  </a:ext>
                </a:extLst>
              </a:tr>
              <a:tr h="516085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住所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2857925282"/>
                  </a:ext>
                </a:extLst>
              </a:tr>
              <a:tr h="652022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連絡先　</a:t>
                      </a:r>
                      <a:r>
                        <a:rPr kumimoji="1" lang="en-US" altLang="ja-JP" sz="1500" dirty="0"/>
                        <a:t>TEL</a:t>
                      </a:r>
                    </a:p>
                    <a:p>
                      <a:r>
                        <a:rPr kumimoji="1" lang="ja-JP" altLang="en-US" sz="1500" dirty="0"/>
                        <a:t>　　　　</a:t>
                      </a:r>
                      <a:r>
                        <a:rPr kumimoji="1" lang="en-US" altLang="ja-JP" sz="1500" dirty="0"/>
                        <a:t>E-mail</a:t>
                      </a:r>
                      <a:r>
                        <a:rPr kumimoji="1" lang="ja-JP" altLang="en-US" sz="1500" dirty="0"/>
                        <a:t>　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endParaRPr kumimoji="1" lang="ja-JP" altLang="en-US" sz="1500" dirty="0"/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2797780375"/>
                  </a:ext>
                </a:extLst>
              </a:tr>
              <a:tr h="1003290">
                <a:tc>
                  <a:txBody>
                    <a:bodyPr/>
                    <a:lstStyle/>
                    <a:p>
                      <a:r>
                        <a:rPr kumimoji="1" lang="ja-JP" altLang="en-US" sz="1500" dirty="0"/>
                        <a:t>希望日</a:t>
                      </a:r>
                      <a:endParaRPr kumimoji="1" lang="en-US" altLang="ja-JP" sz="1500" dirty="0"/>
                    </a:p>
                    <a:p>
                      <a:r>
                        <a:rPr kumimoji="1" lang="ja-JP" altLang="en-US" sz="1500" dirty="0"/>
                        <a:t>〇をつけてください</a:t>
                      </a:r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endParaRPr kumimoji="1" lang="en-US" altLang="ja-JP" sz="1500" dirty="0"/>
                    </a:p>
                    <a:p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2026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2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21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木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22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日（日）・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23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日（月）</a:t>
                      </a:r>
                      <a:endParaRPr kumimoji="1" lang="en-US" altLang="ja-JP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    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18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水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月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19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木</a:t>
                      </a:r>
                      <a:r>
                        <a:rPr kumimoji="1" lang="en-US" altLang="ja-JP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</a:p>
                    <a:p>
                      <a:r>
                        <a:rPr kumimoji="1" lang="ja-JP" altLang="en-US" sz="14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  <a:endParaRPr kumimoji="1" lang="en-US" altLang="ja-JP" sz="14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1643271286"/>
                  </a:ext>
                </a:extLst>
              </a:tr>
              <a:tr h="585362">
                <a:tc rowSpan="5">
                  <a:txBody>
                    <a:bodyPr/>
                    <a:lstStyle/>
                    <a:p>
                      <a:endParaRPr kumimoji="1" lang="en-US" altLang="ja-JP" sz="1500" dirty="0"/>
                    </a:p>
                    <a:p>
                      <a:endParaRPr kumimoji="1" lang="en-US" altLang="ja-JP" sz="1500" dirty="0"/>
                    </a:p>
                    <a:p>
                      <a:r>
                        <a:rPr kumimoji="1" lang="ja-JP" altLang="en-US" sz="1500" dirty="0"/>
                        <a:t>就業体験を</a:t>
                      </a:r>
                      <a:endParaRPr kumimoji="1" lang="en-US" altLang="ja-JP" sz="1500" dirty="0"/>
                    </a:p>
                    <a:p>
                      <a:r>
                        <a:rPr kumimoji="1" lang="ja-JP" altLang="en-US" sz="1500" dirty="0"/>
                        <a:t>希望する病棟２か所に</a:t>
                      </a:r>
                      <a:endParaRPr kumimoji="1" lang="en-US" altLang="ja-JP" sz="1500" dirty="0"/>
                    </a:p>
                    <a:p>
                      <a:r>
                        <a:rPr kumimoji="1" lang="ja-JP" altLang="en-US" sz="1500" dirty="0"/>
                        <a:t>〇をつけてください</a:t>
                      </a:r>
                      <a:endParaRPr kumimoji="1" lang="en-US" altLang="ja-JP" sz="1500" dirty="0"/>
                    </a:p>
                    <a:p>
                      <a:endParaRPr kumimoji="1" lang="en-US" altLang="ja-JP" sz="1500" dirty="0"/>
                    </a:p>
                    <a:p>
                      <a:r>
                        <a:rPr kumimoji="1" lang="ja-JP" altLang="en-US" sz="1500" dirty="0"/>
                        <a:t>＊希望が重なった場合は、ご希望に添えない場合があります</a:t>
                      </a:r>
                      <a:endParaRPr kumimoji="1" lang="en-US" altLang="ja-JP" sz="1500" dirty="0"/>
                    </a:p>
                    <a:p>
                      <a:endParaRPr kumimoji="1" lang="ja-JP" altLang="en-US" sz="1500" dirty="0"/>
                    </a:p>
                  </a:txBody>
                  <a:tcPr marL="100796" marR="100796" marT="50398" marB="50398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500" dirty="0"/>
                    </a:p>
                    <a:p>
                      <a:pPr algn="l"/>
                      <a:r>
                        <a:rPr kumimoji="1" lang="ja-JP" altLang="en-US" sz="1500" dirty="0"/>
                        <a:t>（　　　）内科・脳神経内科・小児科・外科混合</a:t>
                      </a:r>
                      <a:endParaRPr kumimoji="1" lang="en-US" altLang="ja-JP" sz="1500" dirty="0">
                        <a:latin typeface="+mn-ea"/>
                        <a:ea typeface="+mn-ea"/>
                      </a:endParaRP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3732696988"/>
                  </a:ext>
                </a:extLst>
              </a:tr>
              <a:tr h="77737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500" dirty="0"/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/>
                        <a:t>（　　　）脳神経内科</a:t>
                      </a:r>
                      <a:endParaRPr kumimoji="1" lang="en-US" altLang="ja-JP" sz="1500" dirty="0"/>
                    </a:p>
                    <a:p>
                      <a:pPr algn="l"/>
                      <a:endParaRPr kumimoji="1" lang="ja-JP" altLang="en-US" sz="1500" dirty="0">
                        <a:latin typeface="+mn-ea"/>
                        <a:ea typeface="+mn-ea"/>
                      </a:endParaRP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4151507141"/>
                  </a:ext>
                </a:extLst>
              </a:tr>
              <a:tr h="77737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500" dirty="0"/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/>
                        <a:t>（　　　）重症心身障碍者</a:t>
                      </a:r>
                      <a:endParaRPr kumimoji="1" lang="en-US" altLang="zh-CN" sz="1500" dirty="0"/>
                    </a:p>
                    <a:p>
                      <a:pPr algn="l"/>
                      <a:endParaRPr kumimoji="1" lang="ja-JP" altLang="en-US" sz="1500" dirty="0">
                        <a:latin typeface="+mn-ea"/>
                        <a:ea typeface="+mn-ea"/>
                      </a:endParaRP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3194522437"/>
                  </a:ext>
                </a:extLst>
              </a:tr>
              <a:tr h="77737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500" dirty="0"/>
                    </a:p>
                    <a:p>
                      <a:pPr marL="0" marR="0" lvl="0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500" dirty="0"/>
                        <a:t>（　　　）筋ジストロフィー</a:t>
                      </a:r>
                    </a:p>
                    <a:p>
                      <a:pPr algn="l"/>
                      <a:endParaRPr kumimoji="1" lang="en-US" altLang="ja-JP" sz="1500" dirty="0">
                        <a:latin typeface="+mn-ea"/>
                        <a:ea typeface="+mn-ea"/>
                      </a:endParaRP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3969111604"/>
                  </a:ext>
                </a:extLst>
              </a:tr>
              <a:tr h="77737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500" dirty="0"/>
                    </a:p>
                    <a:p>
                      <a:pPr algn="l"/>
                      <a:r>
                        <a:rPr kumimoji="1" lang="ja-JP" altLang="en-US" sz="1500" dirty="0"/>
                        <a:t>（　　　）どこでもよい</a:t>
                      </a:r>
                      <a:endParaRPr kumimoji="1" lang="en-US" altLang="ja-JP" sz="1500" dirty="0"/>
                    </a:p>
                    <a:p>
                      <a:pPr algn="l"/>
                      <a:endParaRPr kumimoji="1" lang="en-US" altLang="ja-JP" sz="1500" dirty="0">
                        <a:latin typeface="+mn-ea"/>
                        <a:ea typeface="+mn-ea"/>
                      </a:endParaRPr>
                    </a:p>
                  </a:txBody>
                  <a:tcPr marL="100796" marR="100796" marT="50398" marB="50398"/>
                </a:tc>
                <a:extLst>
                  <a:ext uri="{0D108BD9-81ED-4DB2-BD59-A6C34878D82A}">
                    <a16:rowId xmlns:a16="http://schemas.microsoft.com/office/drawing/2014/main" val="3017852951"/>
                  </a:ext>
                </a:extLst>
              </a:tr>
            </a:tbl>
          </a:graphicData>
        </a:graphic>
      </p:graphicFrame>
      <p:pic>
        <p:nvPicPr>
          <p:cNvPr id="5" name="図 4">
            <a:extLst>
              <a:ext uri="{FF2B5EF4-FFF2-40B4-BE49-F238E27FC236}">
                <a16:creationId xmlns:a16="http://schemas.microsoft.com/office/drawing/2014/main" id="{4035ECC5-B03F-4542-91C6-E6CA55F445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7141" y="94515"/>
            <a:ext cx="969010" cy="127588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4AA11462-2CFF-C491-A8E3-6FED18F71E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EE0"/>
              </a:clrFrom>
              <a:clrTo>
                <a:srgbClr val="FFFEE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4515"/>
            <a:ext cx="1833880" cy="1231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086040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7508b97d032fd51b7fbb423eabc995aa1f5b"/>
</p:tagLst>
</file>

<file path=ppt/theme/theme1.xml><?xml version="1.0" encoding="utf-8"?>
<a:theme xmlns:a="http://schemas.openxmlformats.org/drawingml/2006/main" name="基礎">
  <a:themeElements>
    <a:clrScheme name="基礎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TM03457444[[fn=基礎]]</Template>
  <TotalTime>3432</TotalTime>
  <Words>347</Words>
  <Application>Microsoft Office PowerPoint</Application>
  <PresentationFormat>ユーザー設定</PresentationFormat>
  <Paragraphs>68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HG丸ｺﾞｼｯｸM-PRO</vt:lpstr>
      <vt:lpstr>メイリオ</vt:lpstr>
      <vt:lpstr>Corbel</vt:lpstr>
      <vt:lpstr>基礎</vt:lpstr>
      <vt:lpstr>PowerPoint プレゼンテーション</vt:lpstr>
      <vt:lpstr>独立行政法人国立病院機構新潟病院  就業体験　申込用紙 ＊メール　または　QRコードで申し込みください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hiroyuki Kawai</dc:creator>
  <cp:lastModifiedBy>畑　由美子／Hata,Yumiko</cp:lastModifiedBy>
  <cp:revision>250</cp:revision>
  <cp:lastPrinted>2025-12-03T04:23:22Z</cp:lastPrinted>
  <dcterms:created xsi:type="dcterms:W3CDTF">2014-11-05T03:30:46Z</dcterms:created>
  <dcterms:modified xsi:type="dcterms:W3CDTF">2025-12-03T09:20:53Z</dcterms:modified>
</cp:coreProperties>
</file>